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9" r:id="rId4"/>
    <p:sldId id="262" r:id="rId5"/>
    <p:sldId id="264" r:id="rId6"/>
    <p:sldId id="265" r:id="rId7"/>
    <p:sldId id="266" r:id="rId8"/>
    <p:sldId id="267" r:id="rId9"/>
    <p:sldId id="263" r:id="rId10"/>
  </p:sldIdLst>
  <p:sldSz cx="1219200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>
        <p:scale>
          <a:sx n="68" d="100"/>
          <a:sy n="68" d="100"/>
        </p:scale>
        <p:origin x="21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2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3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3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9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52DA9-90F8-9F46-9573-79927D51B332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1B8C8-3BF9-C3E9-BCFA-9F1A65BA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387ED-5E19-21E8-C051-7F566191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11" t="-347" r="36865" b="93029"/>
          <a:stretch/>
        </p:blipFill>
        <p:spPr>
          <a:xfrm>
            <a:off x="5416733" y="2169909"/>
            <a:ext cx="1358537" cy="37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B30B4E-4075-F31B-9AFC-91A92BE3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2780778"/>
            <a:ext cx="809897" cy="391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7252-DFA4-AFF9-DCA6-A7F6BED7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9B160B-DA5B-B19C-4CF9-B6590AC7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8830493" y="4191568"/>
            <a:ext cx="992777" cy="653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73B6BA-F9D5-4AF9-F64A-6246115A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70DE11-36CA-AF71-5B47-9FB2A2BF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66179A-A3D8-333D-BC53-6F3ACF62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E843DD-6D59-7E7B-8605-EB91E002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5EECA4-5735-0439-CDCF-18C12E3D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94599F-4ED2-F994-AC2C-EEBAE1DC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0081-A69C-2A51-2544-5572CC5C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F362A7-155E-F9BE-5388-8E9B56CD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582AB-41AD-4F5A-52FB-78A8FC8E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11" t="-347" r="36865" b="93029"/>
          <a:stretch/>
        </p:blipFill>
        <p:spPr>
          <a:xfrm>
            <a:off x="5416733" y="2169909"/>
            <a:ext cx="1358537" cy="37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892C9B-669B-38BA-C581-4E0EC91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2780778"/>
            <a:ext cx="809897" cy="391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4F0119-77E1-B0A7-1B0B-E973D49B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635BD6-DED4-3BFE-B6BC-34211733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8830493" y="4191568"/>
            <a:ext cx="992777" cy="653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8664F-0DAB-019D-F41E-AC328FEC2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8F349C-429E-963B-EC15-D9B97E16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2BE2C8-E513-077F-B6EC-403D2375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BB4E15-2403-D23D-8C95-63115CFB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968AED-EB96-BEFC-BCEB-512175AD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0AC2-7418-FE7F-776D-5F34F68E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70F0-9F85-7245-39F0-444FC49E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5024188-7D59-00D3-0090-59F9F90F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1C4CC5-8B19-3E49-1BB7-F1D09114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39EFBF-C5F8-FEBB-08EE-1FF27E58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799AA6-4334-CCE4-FA42-4661A1E7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1DDA44-F373-418E-49D8-D2E86C3E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ED7D44-29B7-6195-AE41-9E4D9494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725018-F2D1-9635-8632-10076F27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63F7F-E60A-6295-41F4-FDD97453B9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73C578-2796-6972-6E7E-976BC205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387" r="34857" b="93202"/>
          <a:stretch/>
        </p:blipFill>
        <p:spPr>
          <a:xfrm>
            <a:off x="4900746" y="2202930"/>
            <a:ext cx="2390504" cy="444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E459D-2310-E1D8-4E5A-F5F837E29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82" t="8598" r="15530" b="84804"/>
          <a:stretch/>
        </p:blipFill>
        <p:spPr>
          <a:xfrm>
            <a:off x="7774942" y="2823414"/>
            <a:ext cx="1763485" cy="431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72317-E314-11DB-14D4-BAAF6B17FB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26" t="29793" r="405" b="60010"/>
          <a:stretch/>
        </p:blipFill>
        <p:spPr>
          <a:xfrm>
            <a:off x="8830491" y="4093599"/>
            <a:ext cx="1894114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11E72-D28C-2A62-676D-EF6D5D78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4046AB-B0C5-D0AD-647D-5E891DE9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15367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3668B-3317-CAF1-4AC6-035D8D0F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928" y="2689339"/>
            <a:ext cx="1536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96B4B-6500-A317-33CF-2636C7F1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640" y="4324370"/>
            <a:ext cx="15367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9AF99-5631-EDB5-54AE-259FCE63B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10" y="6090850"/>
            <a:ext cx="1600200" cy="39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3C442-68C1-E646-4F5E-3A1025E7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428" y="7687514"/>
            <a:ext cx="16002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DC54E-2323-B7CA-ECC8-7DEB4F924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648" y="8166123"/>
            <a:ext cx="16002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471460-41D5-03DA-74C9-5AD361BBB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291" y="7687514"/>
            <a:ext cx="16002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DE02C-B68D-79F5-85B2-803819D38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9690" y="6084500"/>
            <a:ext cx="16510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A2B67-0A27-EBFD-3669-A66CF5EE7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9690" y="4324369"/>
            <a:ext cx="1651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72B891-682A-90D5-E684-A1B6137FA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374" y="2905509"/>
            <a:ext cx="16510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4841C-C029-2C97-F01E-7DBCA86D9EE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B1C8F9-3144-DB68-78B2-AE6F5698D3F3}"/>
              </a:ext>
            </a:extLst>
          </p:cNvPr>
          <p:cNvSpPr txBox="1"/>
          <p:nvPr/>
        </p:nvSpPr>
        <p:spPr>
          <a:xfrm>
            <a:off x="6166102" y="46838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2B972C-52DC-7DA9-635F-90DACEF06284}"/>
              </a:ext>
            </a:extLst>
          </p:cNvPr>
          <p:cNvSpPr txBox="1"/>
          <p:nvPr/>
        </p:nvSpPr>
        <p:spPr>
          <a:xfrm>
            <a:off x="6160895" y="41503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08A3AE-03D8-6C63-1CE4-250B9FBE7A54}"/>
              </a:ext>
            </a:extLst>
          </p:cNvPr>
          <p:cNvSpPr txBox="1"/>
          <p:nvPr/>
        </p:nvSpPr>
        <p:spPr>
          <a:xfrm>
            <a:off x="6160895" y="361681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27598C-BC9F-9B1E-809E-A55600CDA736}"/>
              </a:ext>
            </a:extLst>
          </p:cNvPr>
          <p:cNvSpPr txBox="1"/>
          <p:nvPr/>
        </p:nvSpPr>
        <p:spPr>
          <a:xfrm>
            <a:off x="6166514" y="30830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0B90DE-6C97-F991-36C0-709692A20F02}"/>
              </a:ext>
            </a:extLst>
          </p:cNvPr>
          <p:cNvSpPr txBox="1"/>
          <p:nvPr/>
        </p:nvSpPr>
        <p:spPr>
          <a:xfrm>
            <a:off x="6059529" y="2650669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B9D16B-AAC8-250A-919B-9C5B7BC0F1B5}"/>
              </a:ext>
            </a:extLst>
          </p:cNvPr>
          <p:cNvSpPr>
            <a:spLocks noChangeAspect="1"/>
          </p:cNvSpPr>
          <p:nvPr/>
        </p:nvSpPr>
        <p:spPr>
          <a:xfrm>
            <a:off x="1617623" y="900113"/>
            <a:ext cx="8956751" cy="89567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61D66D-0CEF-84E5-CC43-C6A9FC5BCD69}"/>
              </a:ext>
            </a:extLst>
          </p:cNvPr>
          <p:cNvSpPr/>
          <p:nvPr/>
        </p:nvSpPr>
        <p:spPr>
          <a:xfrm>
            <a:off x="6096000" y="401444"/>
            <a:ext cx="2683689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04300B-174A-ED9F-F243-94F65867582B}"/>
              </a:ext>
            </a:extLst>
          </p:cNvPr>
          <p:cNvSpPr/>
          <p:nvPr/>
        </p:nvSpPr>
        <p:spPr>
          <a:xfrm rot="5400000">
            <a:off x="712202" y="6655958"/>
            <a:ext cx="2655792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728AA5-3F07-7E9F-3204-84A04F8F89B8}"/>
              </a:ext>
            </a:extLst>
          </p:cNvPr>
          <p:cNvSpPr/>
          <p:nvPr/>
        </p:nvSpPr>
        <p:spPr>
          <a:xfrm rot="5400000">
            <a:off x="8707346" y="6655958"/>
            <a:ext cx="2655792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AEB80B-248D-F56B-0594-09E02842A0F3}"/>
              </a:ext>
            </a:extLst>
          </p:cNvPr>
          <p:cNvSpPr txBox="1"/>
          <p:nvPr/>
        </p:nvSpPr>
        <p:spPr>
          <a:xfrm>
            <a:off x="1011329" y="1411170"/>
            <a:ext cx="197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A466F-81E2-2E29-7912-21BC7F717629}"/>
              </a:ext>
            </a:extLst>
          </p:cNvPr>
          <p:cNvSpPr txBox="1"/>
          <p:nvPr/>
        </p:nvSpPr>
        <p:spPr>
          <a:xfrm>
            <a:off x="4916870" y="9921397"/>
            <a:ext cx="242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1AEE88-221F-4F13-7A96-C22EC21C6F2F}"/>
              </a:ext>
            </a:extLst>
          </p:cNvPr>
          <p:cNvSpPr txBox="1"/>
          <p:nvPr/>
        </p:nvSpPr>
        <p:spPr>
          <a:xfrm>
            <a:off x="9523019" y="2253365"/>
            <a:ext cx="242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Entity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330795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A5A4-FABF-2283-1576-F8579BFB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E907A9-096C-FF26-1237-43E8A74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2109600" cy="54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A4D14-B674-25B4-F8B9-065F5B8B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04" y="2848668"/>
            <a:ext cx="2109600" cy="54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62B-E1FE-AE44-012D-00DF3837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8" y="4295077"/>
            <a:ext cx="2109600" cy="5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8BDB-AD0C-B4E9-184C-03D62D0FE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90" y="5811550"/>
            <a:ext cx="2196000" cy="54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6D1D9-3130-8023-7BCB-7A06C174A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073" y="7011672"/>
            <a:ext cx="2196000" cy="54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5044B-5640-F711-28BC-991FC81FB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046" y="7672442"/>
            <a:ext cx="2116800" cy="7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A14951-F796-756B-4403-06F27D9A7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707" y="7161871"/>
            <a:ext cx="2127600" cy="540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DA053-5134-C4FB-FB11-E88288DC3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837" y="6021738"/>
            <a:ext cx="2192400" cy="539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F0BA0-0D5A-249B-BD23-C543ED177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745" y="4309598"/>
            <a:ext cx="2192400" cy="53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A08C9-747C-1946-2C57-08E876A585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3021" y="3031543"/>
            <a:ext cx="2192400" cy="539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CF85E-D069-4AD1-8748-4D5571A2B38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6847" y="2913201"/>
            <a:ext cx="4756747" cy="47567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77F3A5-D4BC-26BC-7184-9D19165B0D7A}"/>
              </a:ext>
            </a:extLst>
          </p:cNvPr>
          <p:cNvSpPr txBox="1"/>
          <p:nvPr/>
        </p:nvSpPr>
        <p:spPr>
          <a:xfrm>
            <a:off x="6276074" y="46582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425E3-9E6F-994C-4D8C-CB3C831C3643}"/>
              </a:ext>
            </a:extLst>
          </p:cNvPr>
          <p:cNvSpPr txBox="1"/>
          <p:nvPr/>
        </p:nvSpPr>
        <p:spPr>
          <a:xfrm>
            <a:off x="6270867" y="421897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240AED-FAAC-736F-0F0F-D58F3EE72C66}"/>
              </a:ext>
            </a:extLst>
          </p:cNvPr>
          <p:cNvSpPr txBox="1"/>
          <p:nvPr/>
        </p:nvSpPr>
        <p:spPr>
          <a:xfrm>
            <a:off x="6270867" y="37743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9EE24-7207-BC98-6E81-1A56D568539E}"/>
              </a:ext>
            </a:extLst>
          </p:cNvPr>
          <p:cNvSpPr txBox="1"/>
          <p:nvPr/>
        </p:nvSpPr>
        <p:spPr>
          <a:xfrm>
            <a:off x="6270867" y="3332365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78459-B588-488C-0C5E-215D78573AAF}"/>
              </a:ext>
            </a:extLst>
          </p:cNvPr>
          <p:cNvSpPr txBox="1"/>
          <p:nvPr/>
        </p:nvSpPr>
        <p:spPr>
          <a:xfrm>
            <a:off x="6159973" y="2913197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DC7B2C-2DF0-9374-EC2E-C2B791FB169F}"/>
              </a:ext>
            </a:extLst>
          </p:cNvPr>
          <p:cNvSpPr>
            <a:spLocks noChangeAspect="1"/>
          </p:cNvSpPr>
          <p:nvPr/>
        </p:nvSpPr>
        <p:spPr>
          <a:xfrm>
            <a:off x="1617623" y="706639"/>
            <a:ext cx="9150225" cy="91502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F98BF5-06BC-4FDE-2BE4-2C36264357D0}"/>
              </a:ext>
            </a:extLst>
          </p:cNvPr>
          <p:cNvSpPr/>
          <p:nvPr/>
        </p:nvSpPr>
        <p:spPr>
          <a:xfrm>
            <a:off x="6096000" y="401444"/>
            <a:ext cx="2734491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1C8B65-C7CE-F800-0355-F7003F316737}"/>
              </a:ext>
            </a:extLst>
          </p:cNvPr>
          <p:cNvSpPr/>
          <p:nvPr/>
        </p:nvSpPr>
        <p:spPr>
          <a:xfrm rot="5400000">
            <a:off x="1238999" y="6129161"/>
            <a:ext cx="1602198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A9070C-7340-7A34-A69A-90C034C878CE}"/>
              </a:ext>
            </a:extLst>
          </p:cNvPr>
          <p:cNvSpPr/>
          <p:nvPr/>
        </p:nvSpPr>
        <p:spPr>
          <a:xfrm rot="5400000">
            <a:off x="9248440" y="6143458"/>
            <a:ext cx="1573604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A068B-0CB0-0CAF-1070-59B93662EF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4248" y="9949840"/>
            <a:ext cx="2696400" cy="719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358B7-5521-9E1A-78B4-7D4FCBCC8E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376" y="1827847"/>
            <a:ext cx="2120400" cy="1080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3307F-C252-62B8-9CD6-9DCE16B8A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5819" y="2258017"/>
            <a:ext cx="2624400" cy="10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3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0A13-AB95-C114-3C7B-464730E5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4EFEB8-61F9-9D07-7A38-A3F33AC2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2109600" cy="54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76DDD-65D5-5C81-644E-BF3B1887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04" y="2848668"/>
            <a:ext cx="2109600" cy="54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4EC12-4661-50C7-8BB9-BDC0657E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8" y="4295077"/>
            <a:ext cx="2109600" cy="5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9450D-302F-4EC2-025F-CDDD9964C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90" y="5811550"/>
            <a:ext cx="2196000" cy="54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3E5C4-B66F-B429-F13D-E7F0AC60C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073" y="7011672"/>
            <a:ext cx="2196000" cy="54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66D609-4271-9433-EE80-BB6367A10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046" y="7672442"/>
            <a:ext cx="2116800" cy="7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F3390-F0E3-BCAE-92C1-20281AEDD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707" y="7161871"/>
            <a:ext cx="2127600" cy="540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DE19DA-A2EA-E196-C825-0325FB0E7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837" y="6021738"/>
            <a:ext cx="2192400" cy="539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1677FF-47DD-43D8-48AF-9AFFCFFF8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745" y="4309598"/>
            <a:ext cx="2192400" cy="53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ED97A8-3ECE-AE31-388E-E78225A6B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3021" y="3031543"/>
            <a:ext cx="2192400" cy="539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85A547-986F-1836-8819-9CB03D2D68C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6847" y="2913201"/>
            <a:ext cx="4756747" cy="47567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D439DA-BAA6-8979-0A4B-18C79CCA8A57}"/>
              </a:ext>
            </a:extLst>
          </p:cNvPr>
          <p:cNvSpPr txBox="1"/>
          <p:nvPr/>
        </p:nvSpPr>
        <p:spPr>
          <a:xfrm>
            <a:off x="6276074" y="46582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B74872-F491-CADA-2925-8F30602F51CE}"/>
              </a:ext>
            </a:extLst>
          </p:cNvPr>
          <p:cNvSpPr txBox="1"/>
          <p:nvPr/>
        </p:nvSpPr>
        <p:spPr>
          <a:xfrm>
            <a:off x="6270867" y="421897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D89CC-239D-BBEA-1CE8-F4CBCE09F18C}"/>
              </a:ext>
            </a:extLst>
          </p:cNvPr>
          <p:cNvSpPr txBox="1"/>
          <p:nvPr/>
        </p:nvSpPr>
        <p:spPr>
          <a:xfrm>
            <a:off x="6270867" y="37743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3400DD-D87D-4F8F-1BFB-2935407836B7}"/>
              </a:ext>
            </a:extLst>
          </p:cNvPr>
          <p:cNvSpPr txBox="1"/>
          <p:nvPr/>
        </p:nvSpPr>
        <p:spPr>
          <a:xfrm>
            <a:off x="6270867" y="3332365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DBDF1-A73E-53FA-F04F-656F052A9F78}"/>
              </a:ext>
            </a:extLst>
          </p:cNvPr>
          <p:cNvSpPr txBox="1"/>
          <p:nvPr/>
        </p:nvSpPr>
        <p:spPr>
          <a:xfrm>
            <a:off x="6159973" y="2913197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607C9A-B242-24CD-C1D9-EC9612F50C09}"/>
              </a:ext>
            </a:extLst>
          </p:cNvPr>
          <p:cNvSpPr>
            <a:spLocks noChangeAspect="1"/>
          </p:cNvSpPr>
          <p:nvPr/>
        </p:nvSpPr>
        <p:spPr>
          <a:xfrm>
            <a:off x="1617623" y="706639"/>
            <a:ext cx="9150225" cy="91502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3F3A2B-F7C4-5736-5290-241C5A68A960}"/>
              </a:ext>
            </a:extLst>
          </p:cNvPr>
          <p:cNvSpPr/>
          <p:nvPr/>
        </p:nvSpPr>
        <p:spPr>
          <a:xfrm>
            <a:off x="6096000" y="401444"/>
            <a:ext cx="2734491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8C13E-710B-271D-9F1C-50583EE256FB}"/>
              </a:ext>
            </a:extLst>
          </p:cNvPr>
          <p:cNvSpPr/>
          <p:nvPr/>
        </p:nvSpPr>
        <p:spPr>
          <a:xfrm rot="5400000">
            <a:off x="1238999" y="6129161"/>
            <a:ext cx="1602198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44248B-F99B-8BDD-4D5C-F4EA4B70A274}"/>
              </a:ext>
            </a:extLst>
          </p:cNvPr>
          <p:cNvSpPr/>
          <p:nvPr/>
        </p:nvSpPr>
        <p:spPr>
          <a:xfrm rot="5400000">
            <a:off x="9248440" y="6143458"/>
            <a:ext cx="1573604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30223-63E4-3796-1268-84AB0B723B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740" y="9807683"/>
            <a:ext cx="3505415" cy="93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BC50E-7328-1709-2B9D-6D8E86061F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66" y="715295"/>
            <a:ext cx="3144312" cy="1602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CE257F-6135-F7AA-12CA-A6E7B7F61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49621"/>
          <a:stretch/>
        </p:blipFill>
        <p:spPr>
          <a:xfrm>
            <a:off x="8750829" y="1705601"/>
            <a:ext cx="3647096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DC3CF-EBB2-DBF3-26AC-7B189FEA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EA354B-D80E-8038-D87B-E24F181D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2109600" cy="54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F2338-BA05-D98E-DA75-D88787DF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04" y="2848668"/>
            <a:ext cx="2109600" cy="54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12B65-165E-4AEE-158D-2DB69921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8" y="4295077"/>
            <a:ext cx="2109600" cy="5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4B395-6FE6-9C6A-48D2-AE659DD98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90" y="5811550"/>
            <a:ext cx="2196000" cy="54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07A08-FFE5-BF75-7D9C-30ADDC91C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073" y="7011672"/>
            <a:ext cx="2196000" cy="54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06ECC-F46E-4B7A-02B7-5B8AA5834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046" y="7672442"/>
            <a:ext cx="2116800" cy="7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0561DF-DED7-7E10-E0DF-F6170F985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707" y="7161871"/>
            <a:ext cx="2127600" cy="540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7DD82-25C3-5856-896B-FFBA3F459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837" y="6021738"/>
            <a:ext cx="2192400" cy="539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600E12-E1A5-F51E-B641-11EB8D27E4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745" y="4309598"/>
            <a:ext cx="2192400" cy="53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7942C-CCDC-CC70-09F2-E0E6482B2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3021" y="3031543"/>
            <a:ext cx="2192400" cy="539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F747BB-4F01-2028-823E-DBC0291F9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6847" y="2913201"/>
            <a:ext cx="4756747" cy="47567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1C8FA5-EF58-202D-A3D9-669A4122B8FE}"/>
              </a:ext>
            </a:extLst>
          </p:cNvPr>
          <p:cNvSpPr txBox="1"/>
          <p:nvPr/>
        </p:nvSpPr>
        <p:spPr>
          <a:xfrm>
            <a:off x="6276074" y="46582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857027-5567-4681-1D9A-33E45DBA829F}"/>
              </a:ext>
            </a:extLst>
          </p:cNvPr>
          <p:cNvSpPr txBox="1"/>
          <p:nvPr/>
        </p:nvSpPr>
        <p:spPr>
          <a:xfrm>
            <a:off x="6270867" y="421897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ACC9D-5E05-DC92-60E2-A983E25ACDAF}"/>
              </a:ext>
            </a:extLst>
          </p:cNvPr>
          <p:cNvSpPr txBox="1"/>
          <p:nvPr/>
        </p:nvSpPr>
        <p:spPr>
          <a:xfrm>
            <a:off x="6270867" y="37743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4A4CFC-C04A-AF70-A4B3-FF719ECA96DB}"/>
              </a:ext>
            </a:extLst>
          </p:cNvPr>
          <p:cNvSpPr txBox="1"/>
          <p:nvPr/>
        </p:nvSpPr>
        <p:spPr>
          <a:xfrm>
            <a:off x="6270867" y="3332365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FEA6A5-C5C3-8A38-F044-7F068A802DB6}"/>
              </a:ext>
            </a:extLst>
          </p:cNvPr>
          <p:cNvSpPr txBox="1"/>
          <p:nvPr/>
        </p:nvSpPr>
        <p:spPr>
          <a:xfrm>
            <a:off x="6159973" y="2913197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7BA649-0389-AF29-A3A5-4E0B199C70BE}"/>
              </a:ext>
            </a:extLst>
          </p:cNvPr>
          <p:cNvSpPr>
            <a:spLocks noChangeAspect="1"/>
          </p:cNvSpPr>
          <p:nvPr/>
        </p:nvSpPr>
        <p:spPr>
          <a:xfrm>
            <a:off x="1617623" y="706639"/>
            <a:ext cx="9150225" cy="91502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8E465E-878B-A75A-1C31-E612E94D7A1B}"/>
              </a:ext>
            </a:extLst>
          </p:cNvPr>
          <p:cNvSpPr/>
          <p:nvPr/>
        </p:nvSpPr>
        <p:spPr>
          <a:xfrm>
            <a:off x="6096000" y="401444"/>
            <a:ext cx="2734491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11A921-6C28-D7FF-91AE-C6778AD42881}"/>
              </a:ext>
            </a:extLst>
          </p:cNvPr>
          <p:cNvSpPr/>
          <p:nvPr/>
        </p:nvSpPr>
        <p:spPr>
          <a:xfrm rot="5400000">
            <a:off x="1238999" y="6129161"/>
            <a:ext cx="1602198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18E6DE-4E8A-F9BA-02BA-195E66B8C49D}"/>
              </a:ext>
            </a:extLst>
          </p:cNvPr>
          <p:cNvSpPr/>
          <p:nvPr/>
        </p:nvSpPr>
        <p:spPr>
          <a:xfrm rot="5400000">
            <a:off x="9248440" y="6143458"/>
            <a:ext cx="1573604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6D5CE-7E15-DC0D-BB65-C4B145E22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740" y="9807683"/>
            <a:ext cx="3505415" cy="93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87264-0ACD-C4F8-08B6-91DAEA9E50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66" y="715295"/>
            <a:ext cx="3144312" cy="1602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82BA7-7CC7-3040-5298-6FF09BAD948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49621"/>
          <a:stretch/>
        </p:blipFill>
        <p:spPr>
          <a:xfrm>
            <a:off x="8750829" y="1705601"/>
            <a:ext cx="3647096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7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DA515-E664-E877-B2B8-F25D2224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C814AC-5C8E-85D0-3405-AAFB9811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2109600" cy="54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85616-FC9A-8835-C83B-60CC7E2E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04" y="2848668"/>
            <a:ext cx="2109600" cy="54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37240-340A-CEE7-B439-805E06F8D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8" y="4295077"/>
            <a:ext cx="2109600" cy="5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FDCC0-3D86-A7CB-656A-73D7AA159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90" y="5811550"/>
            <a:ext cx="2196000" cy="54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9146A-7724-A01E-F79E-2E8BE95E1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073" y="7011672"/>
            <a:ext cx="2196000" cy="54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0C2E40-3891-6481-4C99-F8B20C3A7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046" y="7672442"/>
            <a:ext cx="2116800" cy="7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228B3-C665-6877-F12F-8196C8FB9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707" y="7161871"/>
            <a:ext cx="2127600" cy="540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BFE66-E555-02AE-E0F9-1700D3124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837" y="6021738"/>
            <a:ext cx="2192400" cy="539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B1DE7F-D21B-1B8F-EE72-EC80839AB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745" y="4309598"/>
            <a:ext cx="2192400" cy="53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E42D2-98AD-D635-8D9C-71FCEAE46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3021" y="3031543"/>
            <a:ext cx="2192400" cy="539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0C221E-C8DB-2AC3-667E-ABC892AB0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6847" y="2913201"/>
            <a:ext cx="4756747" cy="47567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DBDEBE-6EAD-4E67-819D-8CD33C536FB3}"/>
              </a:ext>
            </a:extLst>
          </p:cNvPr>
          <p:cNvSpPr txBox="1"/>
          <p:nvPr/>
        </p:nvSpPr>
        <p:spPr>
          <a:xfrm>
            <a:off x="6239446" y="44258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8837B-4FB6-0D0A-EAE1-EA90660AAF3A}"/>
              </a:ext>
            </a:extLst>
          </p:cNvPr>
          <p:cNvSpPr txBox="1"/>
          <p:nvPr/>
        </p:nvSpPr>
        <p:spPr>
          <a:xfrm>
            <a:off x="6192735" y="3748248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55614E-404B-1A83-FA37-EBAD901C8FDF}"/>
              </a:ext>
            </a:extLst>
          </p:cNvPr>
          <p:cNvSpPr txBox="1"/>
          <p:nvPr/>
        </p:nvSpPr>
        <p:spPr>
          <a:xfrm>
            <a:off x="6192173" y="309321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887A59-0F6C-BF1B-7306-24F5C51C077C}"/>
              </a:ext>
            </a:extLst>
          </p:cNvPr>
          <p:cNvSpPr txBox="1"/>
          <p:nvPr/>
        </p:nvSpPr>
        <p:spPr>
          <a:xfrm>
            <a:off x="6126954" y="2719080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57AAD7-77B6-A280-449F-0E6FBE930501}"/>
              </a:ext>
            </a:extLst>
          </p:cNvPr>
          <p:cNvSpPr>
            <a:spLocks noChangeAspect="1"/>
          </p:cNvSpPr>
          <p:nvPr/>
        </p:nvSpPr>
        <p:spPr>
          <a:xfrm>
            <a:off x="1617623" y="706639"/>
            <a:ext cx="9150225" cy="91502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004E73-55DD-9308-4820-C67AAD3135F6}"/>
              </a:ext>
            </a:extLst>
          </p:cNvPr>
          <p:cNvSpPr/>
          <p:nvPr/>
        </p:nvSpPr>
        <p:spPr>
          <a:xfrm>
            <a:off x="6096000" y="401444"/>
            <a:ext cx="2734491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E7FD7-2D88-A245-3083-F0D3548A4106}"/>
              </a:ext>
            </a:extLst>
          </p:cNvPr>
          <p:cNvSpPr/>
          <p:nvPr/>
        </p:nvSpPr>
        <p:spPr>
          <a:xfrm rot="5400000">
            <a:off x="1238999" y="6129161"/>
            <a:ext cx="1602198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0148A8-6718-8658-92C5-8D45FB6C7EE8}"/>
              </a:ext>
            </a:extLst>
          </p:cNvPr>
          <p:cNvSpPr/>
          <p:nvPr/>
        </p:nvSpPr>
        <p:spPr>
          <a:xfrm rot="5400000">
            <a:off x="9248440" y="6143458"/>
            <a:ext cx="1573604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99FA6-1618-2403-E8AA-4BAA5618E0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740" y="9807683"/>
            <a:ext cx="3505415" cy="93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E7DCF-F0EB-5122-8246-E44BAFF91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66" y="715295"/>
            <a:ext cx="3144312" cy="1602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35D69C-C9C1-E421-01CC-F7AF6295FD0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49621"/>
          <a:stretch/>
        </p:blipFill>
        <p:spPr>
          <a:xfrm>
            <a:off x="8750829" y="1705601"/>
            <a:ext cx="3647096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470654-9AE1-EDC4-AF35-3844573A4B3E}"/>
              </a:ext>
            </a:extLst>
          </p:cNvPr>
          <p:cNvSpPr txBox="1"/>
          <p:nvPr/>
        </p:nvSpPr>
        <p:spPr>
          <a:xfrm>
            <a:off x="6192735" y="5008661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4842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7B44A5-A66B-E0F6-EB50-39B4A766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8814"/>
            <a:ext cx="7772400" cy="68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35</Words>
  <Application>Microsoft Macintosh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6</cp:revision>
  <dcterms:created xsi:type="dcterms:W3CDTF">2024-11-23T06:41:47Z</dcterms:created>
  <dcterms:modified xsi:type="dcterms:W3CDTF">2024-11-29T11:31:13Z</dcterms:modified>
</cp:coreProperties>
</file>